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0" r:id="rId3"/>
    <p:sldId id="258" r:id="rId4"/>
    <p:sldId id="327" r:id="rId5"/>
    <p:sldId id="257" r:id="rId6"/>
    <p:sldId id="330" r:id="rId7"/>
    <p:sldId id="259" r:id="rId8"/>
    <p:sldId id="324" r:id="rId9"/>
    <p:sldId id="323" r:id="rId10"/>
    <p:sldId id="325" r:id="rId11"/>
    <p:sldId id="326" r:id="rId12"/>
    <p:sldId id="329" r:id="rId13"/>
    <p:sldId id="32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>
        <p:scale>
          <a:sx n="118" d="100"/>
          <a:sy n="118" d="100"/>
        </p:scale>
        <p:origin x="-143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6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CEDE8-1BE6-4F7C-8811-52B8B301CD74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4F88A-0BD6-4BD0-BF38-981F62CF77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4463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94A7A-613E-41A7-9347-40BFCEED8875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3403C-FB8A-4477-812E-BD1EAC6B935D}" type="slidenum">
              <a:rPr lang="pl-PL" smtClean="0"/>
              <a:t>‹#›</a:t>
            </a:fld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ostokąt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ostokąt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ostokąt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56" name="Prostokąt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ostokąt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ostokąt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ostokąt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94A7A-613E-41A7-9347-40BFCEED8875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3403C-FB8A-4477-812E-BD1EAC6B935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94A7A-613E-41A7-9347-40BFCEED8875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3403C-FB8A-4477-812E-BD1EAC6B935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94A7A-613E-41A7-9347-40BFCEED8875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3403C-FB8A-4477-812E-BD1EAC6B935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olny kształt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Dowolny kształt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Dowolny kształt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Dowolny kształt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Dowolny kształt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Dowolny kształt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Dowolny kształt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Dowolny kształt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Dowolny kształt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Dowolny kształt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Dowolny kształt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Dowolny kształt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Dowolny kształt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Dowolny kształt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94A7A-613E-41A7-9347-40BFCEED8875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3403C-FB8A-4477-812E-BD1EAC6B935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ostokąt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94A7A-613E-41A7-9347-40BFCEED8875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3403C-FB8A-4477-812E-BD1EAC6B935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94A7A-613E-41A7-9347-40BFCEED8875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3403C-FB8A-4477-812E-BD1EAC6B935D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ostokąt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ostokąt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ostokąt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ostokąt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ostokąt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ostokąt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94A7A-613E-41A7-9347-40BFCEED8875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3403C-FB8A-4477-812E-BD1EAC6B935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94A7A-613E-41A7-9347-40BFCEED8875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3403C-FB8A-4477-812E-BD1EAC6B935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94A7A-613E-41A7-9347-40BFCEED8875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3403C-FB8A-4477-812E-BD1EAC6B935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Łącznik prosty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Łącznik prosty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Łącznik prosty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Łącznik prosty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8594A7A-613E-41A7-9347-40BFCEED8875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0B3403C-FB8A-4477-812E-BD1EAC6B935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ostokąt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ostokąt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ostokąt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594A7A-613E-41A7-9347-40BFCEED8875}" type="datetimeFigureOut">
              <a:rPr lang="pl-PL" smtClean="0"/>
              <a:t>2020-05-05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0B3403C-FB8A-4477-812E-BD1EAC6B935D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 rot="21440038">
            <a:off x="1031867" y="2384127"/>
            <a:ext cx="7772400" cy="2772214"/>
          </a:xfrm>
        </p:spPr>
        <p:txBody>
          <a:bodyPr/>
          <a:lstStyle/>
          <a:p>
            <a:pPr algn="ctr"/>
            <a:r>
              <a:rPr lang="pl-PL" sz="8000" dirty="0" smtClean="0">
                <a:solidFill>
                  <a:srgbClr val="FF0000"/>
                </a:solidFill>
              </a:rPr>
              <a:t>PATOSTREAMING</a:t>
            </a:r>
            <a:endParaRPr lang="pl-PL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pl-PL" b="1" dirty="0" smtClean="0">
                <a:solidFill>
                  <a:srgbClr val="002060"/>
                </a:solidFill>
              </a:rPr>
              <a:t>Zasady bezpieczeństwa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l-PL" dirty="0"/>
              <a:t>Zainstaluj na komputerze </a:t>
            </a:r>
            <a:r>
              <a:rPr lang="pl-PL" dirty="0" smtClean="0"/>
              <a:t>dziecka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pl-PL" dirty="0" smtClean="0"/>
              <a:t>oprogramowanie filtrujące </a:t>
            </a:r>
            <a:r>
              <a:rPr lang="pl-PL" dirty="0"/>
              <a:t>oraz programy </a:t>
            </a:r>
            <a:r>
              <a:rPr lang="pl-PL" dirty="0" smtClean="0"/>
              <a:t>     kontroli rodzicielskiej</a:t>
            </a:r>
          </a:p>
          <a:p>
            <a:pPr>
              <a:spcBef>
                <a:spcPts val="0"/>
              </a:spcBef>
            </a:pPr>
            <a:r>
              <a:rPr lang="pl-PL" dirty="0" smtClean="0"/>
              <a:t>Zorientuj się, </a:t>
            </a:r>
            <a:r>
              <a:rPr lang="pl-PL" dirty="0"/>
              <a:t>jak </a:t>
            </a:r>
            <a:r>
              <a:rPr lang="pl-PL" dirty="0" smtClean="0"/>
              <a:t>skonfigurować urządzenie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pl-PL" dirty="0" smtClean="0"/>
              <a:t>mobilne (tablet</a:t>
            </a:r>
            <a:r>
              <a:rPr lang="pl-PL" dirty="0"/>
              <a:t>, smartfon</a:t>
            </a:r>
            <a:r>
              <a:rPr lang="pl-PL" dirty="0" smtClean="0"/>
              <a:t>) </a:t>
            </a:r>
            <a:r>
              <a:rPr lang="pl-PL" dirty="0"/>
              <a:t>z którego korzysta </a:t>
            </a:r>
            <a:r>
              <a:rPr lang="pl-PL" dirty="0" smtClean="0"/>
              <a:t> Twoje dziecko</a:t>
            </a:r>
            <a:r>
              <a:rPr lang="pl-PL" dirty="0"/>
              <a:t>, by </a:t>
            </a:r>
            <a:r>
              <a:rPr lang="pl-PL" dirty="0" smtClean="0"/>
              <a:t>udostępniać </a:t>
            </a:r>
            <a:r>
              <a:rPr lang="pl-PL" dirty="0"/>
              <a:t>mu </a:t>
            </a:r>
            <a:r>
              <a:rPr lang="pl-PL" dirty="0" smtClean="0"/>
              <a:t>treści </a:t>
            </a:r>
            <a:r>
              <a:rPr lang="pl-PL" dirty="0"/>
              <a:t>i </a:t>
            </a:r>
            <a:r>
              <a:rPr lang="pl-PL" dirty="0" smtClean="0"/>
              <a:t>aplikacje adekwatne </a:t>
            </a:r>
            <a:r>
              <a:rPr lang="pl-PL" dirty="0"/>
              <a:t>do jego wieku. </a:t>
            </a:r>
            <a:r>
              <a:rPr lang="pl-PL" dirty="0" smtClean="0"/>
              <a:t>Również </a:t>
            </a:r>
            <a:r>
              <a:rPr lang="pl-PL" dirty="0"/>
              <a:t>na </a:t>
            </a:r>
            <a:r>
              <a:rPr lang="pl-PL" dirty="0" smtClean="0"/>
              <a:t>urządzeniach mobilnych </a:t>
            </a:r>
            <a:r>
              <a:rPr lang="pl-PL" dirty="0"/>
              <a:t>zainstaluj programy </a:t>
            </a:r>
            <a:r>
              <a:rPr lang="pl-PL" dirty="0" smtClean="0"/>
              <a:t>filtrujące i </a:t>
            </a:r>
            <a:r>
              <a:rPr lang="pl-PL" dirty="0"/>
              <a:t>kontroli </a:t>
            </a:r>
            <a:r>
              <a:rPr lang="pl-PL" dirty="0" smtClean="0"/>
              <a:t>rodzicielskiej</a:t>
            </a:r>
          </a:p>
          <a:p>
            <a:pPr marL="6858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704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pl-PL" b="1" dirty="0" smtClean="0">
                <a:solidFill>
                  <a:srgbClr val="002060"/>
                </a:solidFill>
              </a:rPr>
              <a:t>Zasady bezpieczeństwa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l-PL" dirty="0"/>
              <a:t>Rozmawiaj z dzieckiem o tym, jakie </a:t>
            </a:r>
            <a:r>
              <a:rPr lang="pl-PL" dirty="0" smtClean="0"/>
              <a:t>treści</a:t>
            </a:r>
          </a:p>
          <a:p>
            <a:pPr marL="6858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 smtClean="0"/>
              <a:t>napotyka w </a:t>
            </a:r>
            <a:r>
              <a:rPr lang="pl-PL" dirty="0" err="1"/>
              <a:t>internecie</a:t>
            </a:r>
            <a:r>
              <a:rPr lang="pl-PL" dirty="0"/>
              <a:t> i daj mu </a:t>
            </a:r>
            <a:r>
              <a:rPr lang="pl-PL" dirty="0" smtClean="0"/>
              <a:t>możliwość opowiadania o </a:t>
            </a:r>
            <a:r>
              <a:rPr lang="pl-PL" dirty="0"/>
              <a:t>tym, co je niepokoi. Nie reaguj nerwowo na </a:t>
            </a:r>
            <a:r>
              <a:rPr lang="pl-PL" dirty="0" smtClean="0"/>
              <a:t>kontakt dziecka z nieodpowiednimi treściami</a:t>
            </a:r>
            <a:r>
              <a:rPr lang="pl-PL" dirty="0"/>
              <a:t>. </a:t>
            </a:r>
            <a:r>
              <a:rPr lang="pl-PL" dirty="0" smtClean="0"/>
              <a:t>Bądź wyrozumiały    i wspierający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l-PL" dirty="0"/>
              <a:t>Zapewnij dziecku </a:t>
            </a:r>
            <a:r>
              <a:rPr lang="pl-PL" dirty="0" smtClean="0"/>
              <a:t>możliwość </a:t>
            </a:r>
            <a:r>
              <a:rPr lang="pl-PL" dirty="0"/>
              <a:t>kontaktu z </a:t>
            </a:r>
          </a:p>
          <a:p>
            <a:pPr marL="6858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dirty="0" smtClean="0"/>
              <a:t>profesjonalistą, gdy </a:t>
            </a:r>
            <a:r>
              <a:rPr lang="pl-PL" dirty="0"/>
              <a:t>w efekcie kontaktu </a:t>
            </a:r>
            <a:r>
              <a:rPr lang="pl-PL" dirty="0" smtClean="0"/>
              <a:t>z ww. treściami przeżywa </a:t>
            </a:r>
            <a:r>
              <a:rPr lang="pl-PL" dirty="0"/>
              <a:t>negatywne </a:t>
            </a:r>
            <a:r>
              <a:rPr lang="pl-PL" dirty="0" smtClean="0"/>
              <a:t>emocje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6940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pl-PL" b="1" dirty="0" smtClean="0">
                <a:solidFill>
                  <a:srgbClr val="002060"/>
                </a:solidFill>
              </a:rPr>
              <a:t>Zasady bezpieczeństwa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l-PL" dirty="0"/>
              <a:t>Wszystkie szkodliwe treści należy zgłaszać przede wszystkim do moderatorów portalu, ponieważ platforma może podjąć najszybszą i najbardziej skuteczną </a:t>
            </a:r>
            <a:r>
              <a:rPr lang="pl-PL" dirty="0" smtClean="0"/>
              <a:t>reakcję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3806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7772400" cy="914400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pl-PL" b="1" dirty="0" smtClean="0">
                <a:solidFill>
                  <a:srgbClr val="002060"/>
                </a:solidFill>
              </a:rPr>
              <a:t>Źródło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pl-PL" i="1" dirty="0"/>
              <a:t>Bezpiecznie Tu i </a:t>
            </a:r>
            <a:r>
              <a:rPr lang="pl-PL" i="1" dirty="0" smtClean="0"/>
              <a:t>Tam </a:t>
            </a:r>
            <a:r>
              <a:rPr lang="pl-PL" dirty="0" smtClean="0"/>
              <a:t>materiały </a:t>
            </a:r>
            <a:r>
              <a:rPr lang="pl-PL" dirty="0"/>
              <a:t>edukacyjne Orange Polska </a:t>
            </a:r>
            <a:r>
              <a:rPr lang="pl-PL" dirty="0" smtClean="0"/>
              <a:t>dotyczące </a:t>
            </a:r>
            <a:r>
              <a:rPr lang="pl-PL" dirty="0" err="1" smtClean="0"/>
              <a:t>bezpieczenstwa</a:t>
            </a:r>
            <a:r>
              <a:rPr lang="pl-PL" dirty="0" smtClean="0"/>
              <a:t> </a:t>
            </a:r>
            <a:r>
              <a:rPr lang="pl-PL" dirty="0"/>
              <a:t>dzieci i </a:t>
            </a:r>
            <a:r>
              <a:rPr lang="pl-PL" dirty="0" smtClean="0"/>
              <a:t>młodzieży </a:t>
            </a:r>
            <a:r>
              <a:rPr lang="pl-PL" dirty="0"/>
              <a:t>w </a:t>
            </a:r>
            <a:r>
              <a:rPr lang="pl-PL" dirty="0" err="1" smtClean="0"/>
              <a:t>internecie</a:t>
            </a:r>
            <a:endParaRPr lang="pl-PL" dirty="0"/>
          </a:p>
          <a:p>
            <a:pPr>
              <a:spcBef>
                <a:spcPts val="0"/>
              </a:spcBef>
            </a:pPr>
            <a:r>
              <a:rPr lang="pl-PL" i="1" dirty="0" err="1" smtClean="0"/>
              <a:t>Patostreaming</a:t>
            </a:r>
            <a:r>
              <a:rPr lang="pl-PL" i="1" dirty="0" smtClean="0"/>
              <a:t> </a:t>
            </a:r>
            <a:r>
              <a:rPr lang="pl-PL" i="1" dirty="0"/>
              <a:t>jako narzędzie popularyzacji podkultury </a:t>
            </a:r>
            <a:r>
              <a:rPr lang="pl-PL" i="1" dirty="0" smtClean="0"/>
              <a:t>przemocy</a:t>
            </a:r>
            <a:r>
              <a:rPr lang="pl-PL" dirty="0" smtClean="0"/>
              <a:t>, </a:t>
            </a:r>
            <a:r>
              <a:rPr lang="pl-PL" dirty="0"/>
              <a:t>Biuletyn PTK Nr </a:t>
            </a:r>
            <a:r>
              <a:rPr lang="pl-PL" dirty="0" smtClean="0"/>
              <a:t>25, Warszawa </a:t>
            </a:r>
            <a:r>
              <a:rPr lang="pl-PL" dirty="0"/>
              <a:t>2019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85592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pl-PL" b="1" dirty="0" smtClean="0">
                <a:solidFill>
                  <a:srgbClr val="002060"/>
                </a:solidFill>
              </a:rPr>
              <a:t>Czym są </a:t>
            </a:r>
            <a:r>
              <a:rPr lang="pl-PL" b="1" dirty="0" err="1" smtClean="0">
                <a:solidFill>
                  <a:srgbClr val="002060"/>
                </a:solidFill>
              </a:rPr>
              <a:t>patostreamy</a:t>
            </a:r>
            <a:r>
              <a:rPr lang="pl-PL" b="1" dirty="0" smtClean="0">
                <a:solidFill>
                  <a:srgbClr val="002060"/>
                </a:solidFill>
              </a:rPr>
              <a:t>?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spcBef>
                <a:spcPts val="0"/>
              </a:spcBef>
              <a:buNone/>
            </a:pPr>
            <a:r>
              <a:rPr lang="pl-PL" dirty="0" err="1" smtClean="0">
                <a:solidFill>
                  <a:srgbClr val="00B0F0"/>
                </a:solidFill>
              </a:rPr>
              <a:t>Patostreamy</a:t>
            </a:r>
            <a:r>
              <a:rPr lang="pl-PL" dirty="0" smtClean="0"/>
              <a:t>, to transmisje internetowe </a:t>
            </a:r>
            <a:r>
              <a:rPr lang="pl-PL" dirty="0"/>
              <a:t>na żywo, </a:t>
            </a:r>
            <a:r>
              <a:rPr lang="pl-PL" dirty="0" smtClean="0"/>
              <a:t>prowadzone </a:t>
            </a:r>
            <a:r>
              <a:rPr lang="pl-PL" dirty="0"/>
              <a:t>w serwisach internetowych </a:t>
            </a:r>
            <a:r>
              <a:rPr lang="pl-PL" dirty="0" smtClean="0"/>
              <a:t>np</a:t>
            </a:r>
            <a:r>
              <a:rPr lang="pl-PL" dirty="0"/>
              <a:t>. w serwisie </a:t>
            </a:r>
            <a:r>
              <a:rPr lang="pl-PL" dirty="0" smtClean="0"/>
              <a:t>YouTube, </a:t>
            </a:r>
            <a:r>
              <a:rPr lang="pl-PL" dirty="0"/>
              <a:t>w trakcie </a:t>
            </a:r>
            <a:r>
              <a:rPr lang="pl-PL" dirty="0" smtClean="0"/>
              <a:t>których </a:t>
            </a:r>
            <a:r>
              <a:rPr lang="pl-PL" dirty="0"/>
              <a:t>prezentowane są liczne zachowania powszechnie uznawane za </a:t>
            </a:r>
            <a:r>
              <a:rPr lang="pl-PL" dirty="0" smtClean="0"/>
              <a:t>będące dewiacjami społecznymi, </a:t>
            </a:r>
            <a:r>
              <a:rPr lang="pl-PL" dirty="0"/>
              <a:t>w tym zwłaszcza takie jak: </a:t>
            </a:r>
            <a:r>
              <a:rPr lang="pl-PL" dirty="0" smtClean="0"/>
              <a:t>libacje alkoholowe, przemoc domowa, wulgaryzmy, bójki, zażywanie narkotyków.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pl-PL" sz="3600" b="1" dirty="0" smtClean="0">
                <a:solidFill>
                  <a:srgbClr val="002060"/>
                </a:solidFill>
              </a:rPr>
              <a:t>Kim są </a:t>
            </a:r>
            <a:r>
              <a:rPr lang="pl-PL" sz="3600" b="1" dirty="0" err="1" smtClean="0">
                <a:solidFill>
                  <a:srgbClr val="002060"/>
                </a:solidFill>
              </a:rPr>
              <a:t>patostreamerzy</a:t>
            </a:r>
            <a:r>
              <a:rPr lang="pl-PL" sz="3600" b="1" dirty="0" smtClean="0">
                <a:solidFill>
                  <a:srgbClr val="002060"/>
                </a:solidFill>
              </a:rPr>
              <a:t>?</a:t>
            </a:r>
            <a:endParaRPr lang="pl-PL" sz="3600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spcBef>
                <a:spcPts val="0"/>
              </a:spcBef>
              <a:buNone/>
            </a:pPr>
            <a:r>
              <a:rPr lang="pl-PL" dirty="0" smtClean="0"/>
              <a:t>To grupa twórców internetowych. </a:t>
            </a:r>
            <a:r>
              <a:rPr lang="pl-PL" dirty="0"/>
              <a:t>Nagrywają </a:t>
            </a:r>
            <a:r>
              <a:rPr lang="pl-PL" dirty="0" smtClean="0"/>
              <a:t>oni swoje dewiacyjne zachowania w zamian za wpłaty </a:t>
            </a:r>
            <a:r>
              <a:rPr lang="pl-PL" dirty="0"/>
              <a:t>pieniężne, dokonywane przez widzów. Wpłaty te, uiszczane między innymi za </a:t>
            </a:r>
            <a:r>
              <a:rPr lang="pl-PL" dirty="0" smtClean="0"/>
              <a:t>pośrednictwem telefonicznych </a:t>
            </a:r>
            <a:r>
              <a:rPr lang="pl-PL" dirty="0"/>
              <a:t>wiadomości tekstowych, noszą nazwę </a:t>
            </a:r>
            <a:r>
              <a:rPr lang="pl-PL" dirty="0" err="1" smtClean="0">
                <a:solidFill>
                  <a:srgbClr val="FF0000"/>
                </a:solidFill>
              </a:rPr>
              <a:t>donejtów</a:t>
            </a:r>
            <a:r>
              <a:rPr lang="pl-PL" dirty="0" smtClean="0">
                <a:solidFill>
                  <a:srgbClr val="FF0000"/>
                </a:solidFill>
              </a:rPr>
              <a:t>. </a:t>
            </a:r>
            <a:r>
              <a:rPr lang="pl-PL" dirty="0" err="1" smtClean="0"/>
              <a:t>Patostreamy</a:t>
            </a:r>
            <a:r>
              <a:rPr lang="pl-PL" dirty="0" smtClean="0"/>
              <a:t> </a:t>
            </a:r>
            <a:r>
              <a:rPr lang="pl-PL" dirty="0"/>
              <a:t>przypominają </a:t>
            </a:r>
            <a:r>
              <a:rPr lang="pl-PL" dirty="0" err="1"/>
              <a:t>reality</a:t>
            </a:r>
            <a:r>
              <a:rPr lang="pl-PL" dirty="0"/>
              <a:t> show bądź seriale, ale bez reżysera. Ich </a:t>
            </a:r>
            <a:r>
              <a:rPr lang="pl-PL" dirty="0" smtClean="0"/>
              <a:t>twórcy są często </a:t>
            </a:r>
            <a:r>
              <a:rPr lang="pl-PL" dirty="0"/>
              <a:t>nietrzeźwi w czasie swoich </a:t>
            </a:r>
            <a:r>
              <a:rPr lang="pl-PL" dirty="0" smtClean="0"/>
              <a:t>występów.</a:t>
            </a:r>
            <a:endParaRPr lang="pl-PL" dirty="0"/>
          </a:p>
          <a:p>
            <a:pPr marL="68580" indent="0">
              <a:buNone/>
            </a:pP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pl-PL" sz="3600" b="1" dirty="0" smtClean="0">
                <a:solidFill>
                  <a:srgbClr val="002060"/>
                </a:solidFill>
              </a:rPr>
              <a:t>Kim są </a:t>
            </a:r>
            <a:r>
              <a:rPr lang="pl-PL" sz="3600" b="1" dirty="0" err="1" smtClean="0">
                <a:solidFill>
                  <a:srgbClr val="002060"/>
                </a:solidFill>
              </a:rPr>
              <a:t>patostreamerzy</a:t>
            </a:r>
            <a:r>
              <a:rPr lang="pl-PL" sz="3600" b="1" dirty="0" smtClean="0">
                <a:solidFill>
                  <a:srgbClr val="002060"/>
                </a:solidFill>
              </a:rPr>
              <a:t>?</a:t>
            </a:r>
            <a:endParaRPr lang="pl-PL" sz="3600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pl-PL" dirty="0" err="1"/>
              <a:t>Patostreamerzy</a:t>
            </a:r>
            <a:r>
              <a:rPr lang="pl-PL" dirty="0"/>
              <a:t> często mogą liczyć także na sponsorów – mniej lub bardziej znane marki, które chcą zaistnieć w świadomości młodych ludzi. Firmy te zazwyczaj nie przekazują środków finansowych, ale dostarczają produkty, np. ubrania, sprzęt elektroniczny, gadżety. Dzięki temu </a:t>
            </a:r>
            <a:r>
              <a:rPr lang="pl-PL" dirty="0" err="1"/>
              <a:t>patostreamerzy</a:t>
            </a:r>
            <a:r>
              <a:rPr lang="pl-PL" dirty="0"/>
              <a:t> nie tylko zarabiają, ale także dużo oszczędzają. </a:t>
            </a:r>
          </a:p>
        </p:txBody>
      </p:sp>
    </p:spTree>
    <p:extLst>
      <p:ext uri="{BB962C8B-B14F-4D97-AF65-F5344CB8AC3E}">
        <p14:creationId xmlns:p14="http://schemas.microsoft.com/office/powerpoint/2010/main" val="153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pl-PL" b="1" dirty="0">
                <a:solidFill>
                  <a:srgbClr val="002060"/>
                </a:solidFill>
              </a:rPr>
              <a:t>Kim są </a:t>
            </a:r>
            <a:r>
              <a:rPr lang="pl-PL" b="1" dirty="0" err="1">
                <a:solidFill>
                  <a:srgbClr val="002060"/>
                </a:solidFill>
              </a:rPr>
              <a:t>patostreamerzy</a:t>
            </a:r>
            <a:r>
              <a:rPr lang="pl-PL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pl-PL" dirty="0"/>
              <a:t>Do grona najpopularniejszych </a:t>
            </a:r>
            <a:r>
              <a:rPr lang="pl-PL" dirty="0" err="1"/>
              <a:t>patostreamerów</a:t>
            </a:r>
            <a:r>
              <a:rPr lang="pl-PL" dirty="0"/>
              <a:t> należą między innymi </a:t>
            </a:r>
            <a:r>
              <a:rPr lang="pl-PL" dirty="0" smtClean="0"/>
              <a:t>użytkownicy, ukrywający </a:t>
            </a:r>
            <a:r>
              <a:rPr lang="pl-PL" dirty="0"/>
              <a:t>się pod </a:t>
            </a:r>
            <a:r>
              <a:rPr lang="pl-PL" dirty="0" err="1"/>
              <a:t>nickami</a:t>
            </a:r>
            <a:r>
              <a:rPr lang="pl-PL" dirty="0"/>
              <a:t> (internetowymi pseudonimami) </a:t>
            </a:r>
            <a:r>
              <a:rPr lang="pl-PL" dirty="0" err="1" smtClean="0">
                <a:solidFill>
                  <a:schemeClr val="accent4">
                    <a:lumMod val="75000"/>
                  </a:schemeClr>
                </a:solidFill>
              </a:rPr>
              <a:t>Gural</a:t>
            </a:r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pl-PL" dirty="0" err="1" smtClean="0">
                <a:solidFill>
                  <a:schemeClr val="accent4">
                    <a:lumMod val="75000"/>
                  </a:schemeClr>
                </a:solidFill>
              </a:rPr>
              <a:t>Rafatus</a:t>
            </a:r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pl-PL" dirty="0" err="1" smtClean="0">
                <a:solidFill>
                  <a:schemeClr val="accent4">
                    <a:lumMod val="75000"/>
                  </a:schemeClr>
                </a:solidFill>
              </a:rPr>
              <a:t>Rafonix</a:t>
            </a:r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, czy </a:t>
            </a:r>
            <a:r>
              <a:rPr lang="pl-PL" dirty="0" err="1" smtClean="0">
                <a:solidFill>
                  <a:schemeClr val="accent4">
                    <a:lumMod val="75000"/>
                  </a:schemeClr>
                </a:solidFill>
              </a:rPr>
              <a:t>DanielMagical</a:t>
            </a:r>
            <a:r>
              <a:rPr lang="pl-PL" dirty="0" smtClean="0"/>
              <a:t>. </a:t>
            </a:r>
            <a:r>
              <a:rPr lang="pl-PL" dirty="0"/>
              <a:t>Prowadzone przez nich transmisje można oglądać tylko w czasie </a:t>
            </a:r>
            <a:r>
              <a:rPr lang="pl-PL" dirty="0" smtClean="0"/>
              <a:t>rzeczywistym – </a:t>
            </a:r>
            <a:r>
              <a:rPr lang="pl-PL" dirty="0"/>
              <a:t>nie są automatycznie rejestrowane przez YouTube.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pl-PL" b="1" dirty="0">
                <a:solidFill>
                  <a:srgbClr val="002060"/>
                </a:solidFill>
              </a:rPr>
              <a:t>Kim są </a:t>
            </a:r>
            <a:r>
              <a:rPr lang="pl-PL" b="1" dirty="0" err="1">
                <a:solidFill>
                  <a:srgbClr val="002060"/>
                </a:solidFill>
              </a:rPr>
              <a:t>patostreamerzy</a:t>
            </a:r>
            <a:r>
              <a:rPr lang="pl-PL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pl-PL" dirty="0"/>
              <a:t>Nagrane fragmenty tych programów zwane </a:t>
            </a:r>
            <a:r>
              <a:rPr lang="pl-PL" dirty="0" smtClean="0"/>
              <a:t> </a:t>
            </a:r>
            <a:r>
              <a:rPr lang="pl-PL" dirty="0" smtClean="0">
                <a:solidFill>
                  <a:srgbClr val="FF0000"/>
                </a:solidFill>
              </a:rPr>
              <a:t>„</a:t>
            </a:r>
            <a:r>
              <a:rPr lang="pl-PL" dirty="0" err="1" smtClean="0">
                <a:solidFill>
                  <a:srgbClr val="FF0000"/>
                </a:solidFill>
              </a:rPr>
              <a:t>shotami</a:t>
            </a:r>
            <a:r>
              <a:rPr lang="pl-PL" dirty="0">
                <a:solidFill>
                  <a:srgbClr val="FF0000"/>
                </a:solidFill>
              </a:rPr>
              <a:t>” </a:t>
            </a:r>
            <a:r>
              <a:rPr lang="pl-PL" dirty="0"/>
              <a:t>– udostępniają następnie fani danych youtuberów, właściciele poświęconych tej tematyce kanałów lub sami ich autorzy, na swoich internetowych </a:t>
            </a:r>
            <a:r>
              <a:rPr lang="pl-PL" dirty="0" smtClean="0"/>
              <a:t>profilach.</a:t>
            </a:r>
            <a:endParaRPr lang="pl-PL" dirty="0"/>
          </a:p>
          <a:p>
            <a:pPr marL="6858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729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72400" cy="914400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pl-PL" sz="3600" b="1" dirty="0" smtClean="0">
                <a:solidFill>
                  <a:srgbClr val="002060"/>
                </a:solidFill>
              </a:rPr>
              <a:t>Dlaczego </a:t>
            </a:r>
            <a:r>
              <a:rPr lang="pl-PL" sz="3600" b="1" dirty="0" err="1" smtClean="0">
                <a:solidFill>
                  <a:srgbClr val="002060"/>
                </a:solidFill>
              </a:rPr>
              <a:t>patostreamy</a:t>
            </a:r>
            <a:r>
              <a:rPr lang="pl-PL" sz="3600" b="1" dirty="0">
                <a:solidFill>
                  <a:srgbClr val="002060"/>
                </a:solidFill>
              </a:rPr>
              <a:t> </a:t>
            </a:r>
            <a:r>
              <a:rPr lang="pl-PL" sz="3600" b="1" dirty="0" smtClean="0">
                <a:solidFill>
                  <a:srgbClr val="002060"/>
                </a:solidFill>
              </a:rPr>
              <a:t>są groźne?</a:t>
            </a:r>
            <a:r>
              <a:rPr lang="pl-PL" b="1" dirty="0" smtClean="0">
                <a:solidFill>
                  <a:srgbClr val="002060"/>
                </a:solidFill>
              </a:rPr>
              <a:t/>
            </a:r>
            <a:br>
              <a:rPr lang="pl-PL" b="1" dirty="0" smtClean="0">
                <a:solidFill>
                  <a:srgbClr val="002060"/>
                </a:solidFill>
              </a:rPr>
            </a:b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Promują niebezpieczne i szkodliwe zachowania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Treści w nich zawarte mogą być nielegalne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Nakłaniają do wpłacania pieniędzy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err="1" smtClean="0"/>
              <a:t>Patostreamerzy</a:t>
            </a:r>
            <a:r>
              <a:rPr lang="pl-PL" dirty="0" smtClean="0"/>
              <a:t> robią to tylko dla pieniędzy i oglądalności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Nie przekazują nic wartościowego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 smtClean="0"/>
              <a:t>Pokazują załamany obraz rzeczywistości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pl-PL" sz="3600" b="1" dirty="0" smtClean="0">
                <a:solidFill>
                  <a:srgbClr val="002060"/>
                </a:solidFill>
              </a:rPr>
              <a:t>Dlaczego </a:t>
            </a:r>
            <a:r>
              <a:rPr lang="pl-PL" sz="3600" b="1" dirty="0" err="1" smtClean="0">
                <a:solidFill>
                  <a:srgbClr val="002060"/>
                </a:solidFill>
              </a:rPr>
              <a:t>patostreamy</a:t>
            </a:r>
            <a:r>
              <a:rPr lang="pl-PL" sz="3600" b="1" dirty="0" smtClean="0">
                <a:solidFill>
                  <a:srgbClr val="002060"/>
                </a:solidFill>
              </a:rPr>
              <a:t> są groźne?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/>
              <a:t>Kontakt z tymi szkodliwymi wzorcami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pl-PL" dirty="0"/>
              <a:t>m</a:t>
            </a:r>
            <a:r>
              <a:rPr lang="pl-PL" dirty="0" smtClean="0"/>
              <a:t>ogą mieć wszyscy</a:t>
            </a:r>
            <a:r>
              <a:rPr lang="pl-PL" dirty="0"/>
              <a:t> </a:t>
            </a:r>
            <a:r>
              <a:rPr lang="pl-PL" dirty="0" smtClean="0"/>
              <a:t>użytkownicy </a:t>
            </a:r>
            <a:r>
              <a:rPr lang="pl-PL" dirty="0" err="1"/>
              <a:t>YouTube’a</a:t>
            </a:r>
            <a:r>
              <a:rPr lang="pl-PL" dirty="0"/>
              <a:t>, </a:t>
            </a:r>
            <a:r>
              <a:rPr lang="pl-PL" dirty="0" smtClean="0"/>
              <a:t>którzy </a:t>
            </a:r>
            <a:r>
              <a:rPr lang="pl-PL" dirty="0"/>
              <a:t>wejdą na daną stronę </a:t>
            </a:r>
            <a:r>
              <a:rPr lang="pl-PL" dirty="0" smtClean="0"/>
              <a:t>internetową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/>
              <a:t>S</a:t>
            </a:r>
            <a:r>
              <a:rPr lang="pl-PL" dirty="0" smtClean="0"/>
              <a:t>ą </a:t>
            </a:r>
            <a:r>
              <a:rPr lang="pl-PL" dirty="0"/>
              <a:t>szczególnie szkodliwe dla </a:t>
            </a:r>
            <a:r>
              <a:rPr lang="pl-PL" dirty="0" smtClean="0"/>
              <a:t>dzieci i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pl-PL" dirty="0" smtClean="0"/>
              <a:t>młodzieży</a:t>
            </a:r>
            <a:r>
              <a:rPr lang="pl-PL" dirty="0"/>
              <a:t>, ponieważ promują niebezpieczne zachowania, a treści w nich zawarte mogą być nielegalne oraz mogą nawoływać do po­pełnienia </a:t>
            </a:r>
            <a:r>
              <a:rPr lang="pl-PL" dirty="0" smtClean="0"/>
              <a:t>przestępstwa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183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pl-PL" b="1" dirty="0" smtClean="0">
                <a:solidFill>
                  <a:srgbClr val="002060"/>
                </a:solidFill>
              </a:rPr>
              <a:t>Zasady bezpieczeństwa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12000" dirty="0"/>
              <a:t>Towarzysz </a:t>
            </a:r>
            <a:r>
              <a:rPr lang="pl-PL" sz="12000" dirty="0" smtClean="0"/>
              <a:t>dziecku w </a:t>
            </a:r>
            <a:r>
              <a:rPr lang="pl-PL" sz="12000" dirty="0"/>
              <a:t>pierwszych krokach</a:t>
            </a: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0" dirty="0" smtClean="0"/>
              <a:t>w </a:t>
            </a:r>
            <a:r>
              <a:rPr lang="pl-PL" sz="12000" dirty="0" err="1"/>
              <a:t>internecie</a:t>
            </a:r>
            <a:r>
              <a:rPr lang="pl-PL" sz="12000" dirty="0"/>
              <a:t>, </a:t>
            </a:r>
            <a:r>
              <a:rPr lang="pl-PL" sz="12000" dirty="0" smtClean="0"/>
              <a:t>wskazując mu bezpieczne                                         i    pozytywne treści oraz </a:t>
            </a:r>
            <a:r>
              <a:rPr lang="pl-PL" sz="12000" dirty="0"/>
              <a:t>podstawowe </a:t>
            </a:r>
            <a:r>
              <a:rPr lang="pl-PL" sz="12000" dirty="0" smtClean="0"/>
              <a:t>zasady  </a:t>
            </a: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0" dirty="0" smtClean="0"/>
              <a:t>bezpieczeństwa online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12000" dirty="0"/>
              <a:t>Wytłumacz dziecku, </a:t>
            </a:r>
            <a:r>
              <a:rPr lang="pl-PL" sz="12000" dirty="0" smtClean="0"/>
              <a:t>że </a:t>
            </a:r>
            <a:r>
              <a:rPr lang="pl-PL" sz="12000" dirty="0" err="1"/>
              <a:t>internet</a:t>
            </a:r>
            <a:r>
              <a:rPr lang="pl-PL" sz="12000" dirty="0"/>
              <a:t> jest </a:t>
            </a:r>
            <a:r>
              <a:rPr lang="pl-PL" sz="12000" dirty="0" smtClean="0"/>
              <a:t>pełen</a:t>
            </a:r>
            <a:endParaRPr lang="pl-PL" sz="12000" dirty="0"/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0" dirty="0" smtClean="0"/>
              <a:t>sugestii oraz </a:t>
            </a:r>
            <a:r>
              <a:rPr lang="pl-PL" sz="12000" dirty="0"/>
              <a:t>porad, które </a:t>
            </a:r>
            <a:r>
              <a:rPr lang="pl-PL" sz="12000" dirty="0" smtClean="0"/>
              <a:t>mogą być </a:t>
            </a:r>
            <a:r>
              <a:rPr lang="pl-PL" sz="12000" dirty="0"/>
              <a:t>szkodliwe dla </a:t>
            </a:r>
            <a:r>
              <a:rPr lang="pl-PL" sz="12000" dirty="0" smtClean="0"/>
              <a:t>jego zdrowia</a:t>
            </a:r>
            <a:r>
              <a:rPr lang="pl-PL" sz="12000" dirty="0"/>
              <a:t>, a nawet </a:t>
            </a:r>
            <a:r>
              <a:rPr lang="pl-PL" sz="12000" dirty="0" smtClean="0"/>
              <a:t>życia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12000" dirty="0"/>
              <a:t>Naucz dziecko ograniczonego zaufania </a:t>
            </a:r>
            <a:r>
              <a:rPr lang="pl-PL" sz="12000" dirty="0" smtClean="0"/>
              <a:t>do </a:t>
            </a:r>
          </a:p>
          <a:p>
            <a:pPr marL="6858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000" dirty="0" smtClean="0"/>
              <a:t>treści w </a:t>
            </a:r>
            <a:r>
              <a:rPr lang="pl-PL" sz="12000" dirty="0"/>
              <a:t>sieci oraz metod </a:t>
            </a:r>
            <a:r>
              <a:rPr lang="pl-PL" sz="12000" dirty="0" smtClean="0"/>
              <a:t>weryfikowania informacji online</a:t>
            </a:r>
            <a:endParaRPr lang="pl-PL" sz="12000" dirty="0"/>
          </a:p>
          <a:p>
            <a:pPr marL="68580" indent="0">
              <a:buNone/>
            </a:pPr>
            <a:endParaRPr lang="pl-PL" sz="11200" dirty="0"/>
          </a:p>
          <a:p>
            <a:pPr marL="68580" indent="0">
              <a:buNone/>
            </a:pPr>
            <a:endParaRPr lang="pl-PL" sz="11200" dirty="0" smtClean="0"/>
          </a:p>
          <a:p>
            <a:pPr marL="68580" indent="0">
              <a:buNone/>
            </a:pPr>
            <a:endParaRPr lang="pl-PL" sz="11200" dirty="0"/>
          </a:p>
          <a:p>
            <a:pPr marL="68580" indent="0">
              <a:buNone/>
            </a:pPr>
            <a:endParaRPr lang="pl-PL" sz="11200" dirty="0" smtClean="0"/>
          </a:p>
          <a:p>
            <a:pPr marL="68580" indent="0">
              <a:buNone/>
            </a:pPr>
            <a:endParaRPr lang="pl-PL" sz="11200" dirty="0"/>
          </a:p>
          <a:p>
            <a:pPr marL="68580" indent="0">
              <a:buNone/>
            </a:pPr>
            <a:endParaRPr lang="pl-PL" sz="11200" dirty="0"/>
          </a:p>
          <a:p>
            <a:pPr marL="68580" indent="0">
              <a:buNone/>
            </a:pPr>
            <a:r>
              <a:rPr lang="pl-PL" sz="11200" dirty="0"/>
              <a:t>Im starsze dziecko, tym </a:t>
            </a:r>
            <a:r>
              <a:rPr lang="pl-PL" sz="11200" dirty="0" smtClean="0"/>
              <a:t>więcej </a:t>
            </a:r>
            <a:r>
              <a:rPr lang="pl-PL" sz="11200" dirty="0"/>
              <a:t>powinno</a:t>
            </a:r>
          </a:p>
          <a:p>
            <a:pPr marL="68580" indent="0">
              <a:buNone/>
            </a:pPr>
            <a:r>
              <a:rPr lang="pl-PL" sz="11200" dirty="0" smtClean="0"/>
              <a:t>Mieć  </a:t>
            </a:r>
            <a:r>
              <a:rPr lang="pl-PL" sz="11200" dirty="0"/>
              <a:t>swobody, ale zawsze </a:t>
            </a:r>
            <a:r>
              <a:rPr lang="pl-PL" sz="11200" dirty="0" smtClean="0"/>
              <a:t>bądź </a:t>
            </a:r>
            <a:r>
              <a:rPr lang="pl-PL" sz="11200" dirty="0"/>
              <a:t>na </a:t>
            </a:r>
            <a:r>
              <a:rPr lang="pl-PL" sz="11200" dirty="0" smtClean="0"/>
              <a:t>bieżąco</a:t>
            </a:r>
            <a:endParaRPr lang="pl-PL" sz="11200" dirty="0"/>
          </a:p>
          <a:p>
            <a:pPr marL="68580" indent="0">
              <a:buNone/>
            </a:pPr>
            <a:r>
              <a:rPr lang="pl-PL" sz="11200" dirty="0"/>
              <a:t>z tym, co robi w sieci.</a:t>
            </a:r>
          </a:p>
          <a:p>
            <a:pPr marL="6858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8330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823</TotalTime>
  <Words>583</Words>
  <Application>Microsoft Office PowerPoint</Application>
  <PresentationFormat>Pokaz na ekranie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Metro</vt:lpstr>
      <vt:lpstr>PATOSTREAMING</vt:lpstr>
      <vt:lpstr>Czym są patostreamy?</vt:lpstr>
      <vt:lpstr>Kim są patostreamerzy?</vt:lpstr>
      <vt:lpstr>Kim są patostreamerzy?</vt:lpstr>
      <vt:lpstr>Kim są patostreamerzy?</vt:lpstr>
      <vt:lpstr>Kim są patostreamerzy?</vt:lpstr>
      <vt:lpstr>Dlaczego patostreamy są groźne? </vt:lpstr>
      <vt:lpstr>Dlaczego patostreamy są groźne? </vt:lpstr>
      <vt:lpstr>Zasady bezpieczeństwa</vt:lpstr>
      <vt:lpstr>Zasady bezpieczeństwa</vt:lpstr>
      <vt:lpstr>Zasady bezpieczeństwa</vt:lpstr>
      <vt:lpstr>Zasady bezpieczeństwa</vt:lpstr>
      <vt:lpstr>Źródło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ułatwić naszym dzieciom uczenie się</dc:title>
  <dc:creator>Katarzyna</dc:creator>
  <cp:lastModifiedBy>Dyrektor</cp:lastModifiedBy>
  <cp:revision>109</cp:revision>
  <dcterms:created xsi:type="dcterms:W3CDTF">2016-06-01T07:37:21Z</dcterms:created>
  <dcterms:modified xsi:type="dcterms:W3CDTF">2020-05-05T08:09:10Z</dcterms:modified>
</cp:coreProperties>
</file>